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4"/>
  </p:notesMasterIdLst>
  <p:sldIdLst>
    <p:sldId id="261" r:id="rId2"/>
    <p:sldId id="262" r:id="rId3"/>
    <p:sldId id="278" r:id="rId4"/>
    <p:sldId id="281" r:id="rId5"/>
    <p:sldId id="284" r:id="rId6"/>
    <p:sldId id="285" r:id="rId7"/>
    <p:sldId id="267" r:id="rId8"/>
    <p:sldId id="280" r:id="rId9"/>
    <p:sldId id="282" r:id="rId10"/>
    <p:sldId id="268" r:id="rId11"/>
    <p:sldId id="283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A51"/>
    <a:srgbClr val="FF471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5" autoAdjust="0"/>
    <p:restoredTop sz="95400" autoAdjust="0"/>
  </p:normalViewPr>
  <p:slideViewPr>
    <p:cSldViewPr snapToGrid="0">
      <p:cViewPr varScale="1">
        <p:scale>
          <a:sx n="85" d="100"/>
          <a:sy n="85" d="100"/>
        </p:scale>
        <p:origin x="422" y="6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06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5CDC4-1720-4FA6-A8EF-CC6FD76BF84C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3DE9C-9057-45DF-A33C-C599D4B95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4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8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7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5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0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4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6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8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0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3DE9C-9057-45DF-A33C-C599D4B951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4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3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0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3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0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8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19.02.2019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Corrbee.BPM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4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_________Microsoft_Visio_2003_201011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7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4348073"/>
            <a:ext cx="9181708" cy="2509928"/>
          </a:xfrm>
          <a:prstGeom prst="rect">
            <a:avLst/>
          </a:prstGeom>
          <a:solidFill>
            <a:srgbClr val="0A2A51"/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207" y="1057305"/>
            <a:ext cx="3057143" cy="4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9939" y="657725"/>
            <a:ext cx="597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A2A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ЛАБОРАТОРИЯ МОДУЛЬНОЙ АВТОМАТИЗАЦИИ</a:t>
            </a:r>
            <a:endParaRPr lang="ru-RU" b="1" dirty="0">
              <a:solidFill>
                <a:srgbClr val="0A2A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819" y="2668051"/>
            <a:ext cx="729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725" y="4555856"/>
            <a:ext cx="870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бизнес-процессами для быстрого запуска банковских продуктов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0453"/>
            <a:ext cx="2733333" cy="247619"/>
          </a:xfrm>
          <a:prstGeom prst="rect">
            <a:avLst/>
          </a:prstGeo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07" y="616465"/>
            <a:ext cx="2584232" cy="4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2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CORRBEE.BANK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Готовые коллекции процедур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605" y="493438"/>
            <a:ext cx="3526973" cy="613534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Беззалоговые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займы ФЛ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4604" y="2061254"/>
            <a:ext cx="3526973" cy="612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Экспресс-кред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4603" y="3902802"/>
            <a:ext cx="3526973" cy="612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счетов ЮЛ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4602" y="5512994"/>
            <a:ext cx="3526973" cy="612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Кредитование ЮЛ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82739" y="64359"/>
            <a:ext cx="3102434" cy="1537481"/>
          </a:xfrm>
          <a:prstGeom prst="roundRect">
            <a:avLst/>
          </a:prstGeom>
          <a:solidFill>
            <a:srgbClr val="0A2A51"/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досье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Распознавание и Автоматическая верификация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Отправка </a:t>
            </a:r>
            <a:r>
              <a:rPr lang="en-US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  <a:endParaRPr lang="en-US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пакета документов по шаблону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82738" y="1697280"/>
            <a:ext cx="3102433" cy="1459577"/>
          </a:xfrm>
          <a:prstGeom prst="roundRect">
            <a:avLst/>
          </a:prstGeom>
          <a:solidFill>
            <a:srgbClr val="0A2A51"/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заявок из дистанционных каналов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Автоматическая верификация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Автоматический </a:t>
            </a:r>
            <a:r>
              <a:rPr lang="ru-RU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скоринг</a:t>
            </a:r>
            <a:endParaRPr lang="ru-RU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Автоматическое принятие решения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82733" y="5027608"/>
            <a:ext cx="3102437" cy="1582773"/>
          </a:xfrm>
          <a:prstGeom prst="roundRect">
            <a:avLst/>
          </a:prstGeom>
          <a:solidFill>
            <a:srgbClr val="0A2A51"/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залогового имущества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Отправка в службы банка на рассмотрение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Отправка на кредитный комитет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договора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АБС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82734" y="3461705"/>
            <a:ext cx="3102437" cy="1403955"/>
          </a:xfrm>
          <a:prstGeom prst="roundRect">
            <a:avLst/>
          </a:prstGeom>
          <a:solidFill>
            <a:srgbClr val="0A2A51"/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информации из ЕГРН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по чек-листу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решения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АБС</a:t>
            </a:r>
          </a:p>
        </p:txBody>
      </p:sp>
    </p:spTree>
    <p:extLst>
      <p:ext uri="{BB962C8B-B14F-4D97-AF65-F5344CB8AC3E}">
        <p14:creationId xmlns:p14="http://schemas.microsoft.com/office/powerpoint/2010/main" val="129501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CORRBEE.BANK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333286"/>
              </p:ext>
            </p:extLst>
          </p:nvPr>
        </p:nvGraphicFramePr>
        <p:xfrm>
          <a:off x="5183981" y="1539529"/>
          <a:ext cx="6853238" cy="373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7" imgW="6842689" imgH="3726346" progId="Visio.Drawing.11">
                  <p:embed/>
                </p:oleObj>
              </mc:Choice>
              <mc:Fallback>
                <p:oleObj name="Visio" r:id="rId7" imgW="6842689" imgH="37263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981" y="1539529"/>
                        <a:ext cx="6853238" cy="373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81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468091" cy="6858000"/>
          </a:xfrm>
          <a:prstGeom prst="rect">
            <a:avLst/>
          </a:prstGeom>
          <a:solidFill>
            <a:srgbClr val="0A2A51"/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996" y="3953238"/>
            <a:ext cx="476190" cy="29047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2660" y="151831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КОНТАКТЫ: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2661" y="2763910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47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endParaRPr lang="ru-RU" b="1" dirty="0">
              <a:solidFill>
                <a:srgbClr val="FF471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681" y="4006035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47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</a:t>
            </a:r>
            <a:endParaRPr lang="ru-RU" b="1" dirty="0">
              <a:solidFill>
                <a:srgbClr val="FF471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0681" y="3117009"/>
            <a:ext cx="751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Гамсоновский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переулок, д. 2, бизнес-центр «Центр-Т», офис 216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 +7 (495) 668-06-61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2660" y="4369900"/>
            <a:ext cx="64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Красного курсанта, д. 25, бизнес-центр «</a:t>
            </a:r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АйТи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-Парк»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 +7 (812) 309-25-94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81" y="5336290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47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www.labma.ru  </a:t>
            </a:r>
            <a:endParaRPr lang="ru-RU" b="1" dirty="0">
              <a:solidFill>
                <a:srgbClr val="FF471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06186" y="1518315"/>
            <a:ext cx="2366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47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СТЕНД 7</a:t>
            </a:r>
            <a:r>
              <a:rPr lang="en-US" sz="2800" b="1" dirty="0" smtClean="0">
                <a:solidFill>
                  <a:srgbClr val="FF47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2800" b="1" dirty="0">
              <a:solidFill>
                <a:srgbClr val="FF471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0"/>
            <a:ext cx="2847619" cy="209524"/>
          </a:xfrm>
          <a:prstGeom prst="rect">
            <a:avLst/>
          </a:prstGeom>
        </p:spPr>
      </p:pic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Банкинг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06" y="1525419"/>
            <a:ext cx="5033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Охватывает живые, постоянно меняющиеся процессы</a:t>
            </a: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Объединяет самые передовые технологии и традиционные подходы</a:t>
            </a:r>
          </a:p>
          <a:p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389" y="1476440"/>
            <a:ext cx="6874422" cy="39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1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5999" y="779498"/>
            <a:ext cx="4038601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Дизайнер процессов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6000" y="2167912"/>
            <a:ext cx="4038600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Движок </a:t>
            </a: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процесов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96000" y="5010748"/>
            <a:ext cx="4038600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96000" y="3589330"/>
            <a:ext cx="4038600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 процессов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5755" y="779498"/>
            <a:ext cx="1082797" cy="10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5754" y="2167912"/>
            <a:ext cx="1082798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5754" y="5014798"/>
            <a:ext cx="1088406" cy="1085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0146" y="3626384"/>
            <a:ext cx="1088406" cy="10855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106" y="1525419"/>
            <a:ext cx="503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для описания и выполнения банковских процессов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3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Дизайнер процессов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603" y="109525"/>
            <a:ext cx="5424197" cy="6246825"/>
          </a:xfrm>
          <a:prstGeom prst="rect">
            <a:avLst/>
          </a:prstGeom>
          <a:ln w="25400">
            <a:solidFill>
              <a:srgbClr val="0A2A51"/>
            </a:solidFill>
          </a:ln>
        </p:spPr>
      </p:pic>
    </p:spTree>
    <p:extLst>
      <p:ext uri="{BB962C8B-B14F-4D97-AF65-F5344CB8AC3E}">
        <p14:creationId xmlns:p14="http://schemas.microsoft.com/office/powerpoint/2010/main" val="116039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Движок процессов и мониторинг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475" y="109524"/>
            <a:ext cx="4657725" cy="5838825"/>
          </a:xfrm>
          <a:prstGeom prst="rect">
            <a:avLst/>
          </a:prstGeom>
          <a:ln w="25400">
            <a:solidFill>
              <a:srgbClr val="0A2A5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1290" y="3428999"/>
            <a:ext cx="3599072" cy="3244170"/>
          </a:xfrm>
          <a:prstGeom prst="rect">
            <a:avLst/>
          </a:prstGeom>
          <a:ln w="25400">
            <a:solidFill>
              <a:srgbClr val="0A2A51"/>
            </a:solidFill>
          </a:ln>
        </p:spPr>
      </p:pic>
    </p:spTree>
    <p:extLst>
      <p:ext uri="{BB962C8B-B14F-4D97-AF65-F5344CB8AC3E}">
        <p14:creationId xmlns:p14="http://schemas.microsoft.com/office/powerpoint/2010/main" val="129288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986" y="228750"/>
            <a:ext cx="6871228" cy="2962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516" y="3492513"/>
            <a:ext cx="6871228" cy="569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516" y="4330795"/>
            <a:ext cx="6882697" cy="18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Процедуры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5999" y="779498"/>
            <a:ext cx="5061858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Ручные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95999" y="2167912"/>
            <a:ext cx="5061857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Автоматизированные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5999" y="5010748"/>
            <a:ext cx="5061857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Интеграционные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95999" y="3589330"/>
            <a:ext cx="5061857" cy="1080000"/>
          </a:xfrm>
          <a:prstGeom prst="roundRect">
            <a:avLst/>
          </a:prstGeom>
          <a:solidFill>
            <a:srgbClr val="FF4715"/>
          </a:solidFill>
          <a:ln>
            <a:solidFill>
              <a:srgbClr val="FF4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Автоматические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-8965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Процедуры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553" y="1710629"/>
            <a:ext cx="1514475" cy="3438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137" y="109524"/>
            <a:ext cx="2828925" cy="2952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137" y="3209124"/>
            <a:ext cx="2676525" cy="3000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2737" y="1255665"/>
            <a:ext cx="13049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07344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48" y="0"/>
            <a:ext cx="5058697" cy="6858000"/>
          </a:xfrm>
          <a:prstGeom prst="rect">
            <a:avLst/>
          </a:prstGeom>
          <a:solidFill>
            <a:srgbClr val="0A2A51">
              <a:alpha val="65000"/>
            </a:srgbClr>
          </a:solidFill>
          <a:ln>
            <a:solidFill>
              <a:srgbClr val="0A2A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" y="905165"/>
            <a:ext cx="50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0"/>
            <a:ext cx="2714286" cy="2190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78" y="6610381"/>
            <a:ext cx="2666667" cy="24761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19.02.2019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Corrbee.BPM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06" y="1525419"/>
            <a:ext cx="503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данных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996" y="480306"/>
            <a:ext cx="6359701" cy="58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  <wetp:taskpane dockstate="right" visibility="0" width="437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E56DCC6-1B1E-4DB7-A13D-956AF41DB511}">
  <we:reference id="wa104380050" version="2.0.1.15" store="ru-RU" storeType="OMEX"/>
  <we:alternateReferences>
    <we:reference id="WA104380050" version="2.0.1.15" store="WA10438005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0BC7531-99EF-4940-A56F-46128CB6D47A}">
  <we:reference id="wa104380510" version="1.0.0.3" store="ru-RU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23457</TotalTime>
  <Words>224</Words>
  <Application>Microsoft Office PowerPoint</Application>
  <PresentationFormat>Широкоэкранный</PresentationFormat>
  <Paragraphs>112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okela</dc:creator>
  <cp:lastModifiedBy>Admin</cp:lastModifiedBy>
  <cp:revision>146</cp:revision>
  <dcterms:created xsi:type="dcterms:W3CDTF">2018-10-05T13:46:12Z</dcterms:created>
  <dcterms:modified xsi:type="dcterms:W3CDTF">2019-02-19T07:42:21Z</dcterms:modified>
</cp:coreProperties>
</file>